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97" r:id="rId2"/>
    <p:sldId id="298" r:id="rId3"/>
    <p:sldId id="284" r:id="rId4"/>
    <p:sldId id="311" r:id="rId5"/>
  </p:sldIdLst>
  <p:sldSz cx="9144000" cy="5143500" type="screen16x9"/>
  <p:notesSz cx="6858000" cy="9144000"/>
  <p:embeddedFontLst>
    <p:embeddedFont>
      <p:font typeface="Roboto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Рамис Мухаметзянов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38" y="-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523863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26077" y="357800"/>
            <a:ext cx="2808000" cy="953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779466"/>
            <a:ext cx="4045200" cy="12350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ru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ru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buFont typeface="Roboto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ru"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6" r:id="rId4"/>
    <p:sldLayoutId id="2147483657" r:id="rId5"/>
    <p:sldLayoutId id="2147483658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Центра:</a:t>
            </a:r>
            <a:endParaRPr lang="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4294967295"/>
          </p:nvPr>
        </p:nvSpPr>
        <p:spPr>
          <a:xfrm>
            <a:off x="214282" y="642924"/>
            <a:ext cx="8685938" cy="384660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Олимпиадное движение: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Школьный этап всероссийских и республиканских олимпиад;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Муниципальный этап всероссийских 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республиканских олимпиад;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Олимпиада «Духовно-нравственная культура народов России: Единство и согласие»;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Городские предметные олимпиады на татарском языке;</a:t>
            </a:r>
            <a:endParaRPr lang="ru-RU" sz="1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Учебно-тренировочные сборы (каникулярный </a:t>
            </a:r>
            <a:r>
              <a:rPr lang="ru-RU" sz="1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интенсив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УТС для победителей школьного 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этапа всероссийской и республиканских олимпиад;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УТС 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победителей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этапа всероссийской и республиканских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олимпиад;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Конкурсы: 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Городской правовой турнир;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Городской конкурс  среди учащихся 4-х, 9-11-х классов «Ученик года»;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Городская математическая командная игра-соревнование «Абака».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1</a:t>
            </a:fld>
            <a:endParaRPr lang="ru"/>
          </a:p>
        </p:txBody>
      </p:sp>
      <p:pic>
        <p:nvPicPr>
          <p:cNvPr id="5" name="Рисунок 4" descr="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3920" y="0"/>
            <a:ext cx="72008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229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Центра:</a:t>
            </a:r>
            <a:endParaRPr lang="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4294967295"/>
          </p:nvPr>
        </p:nvSpPr>
        <p:spPr>
          <a:xfrm>
            <a:off x="214282" y="642924"/>
            <a:ext cx="8685938" cy="27664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Семинары, конференции:</a:t>
            </a:r>
          </a:p>
          <a:p>
            <a:pPr lvl="0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Семинар-совещание заместителей директоров по вопросам организации школьного и                     </a:t>
            </a:r>
          </a:p>
          <a:p>
            <a:pPr lvl="0">
              <a:spcBef>
                <a:spcPts val="100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муниципального этапов всероссийских и республиканских олимпиад школьников;</a:t>
            </a:r>
          </a:p>
          <a:p>
            <a:pPr lvl="3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Совещание «Итоги муниципального этапа всероссийских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республиканских олимпиад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3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Республиканская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стажировочная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конференция;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Городская научно-практическая конференция «Развитие одаренности в современной </a:t>
            </a:r>
          </a:p>
          <a:p>
            <a:pPr lvl="0">
              <a:spcBef>
                <a:spcPts val="100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образовательной среде: опыт, проблемы, перспективы»</a:t>
            </a:r>
            <a:endParaRPr lang="ru-RU" sz="1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2</a:t>
            </a:fld>
            <a:endParaRPr lang="ru"/>
          </a:p>
        </p:txBody>
      </p:sp>
      <p:pic>
        <p:nvPicPr>
          <p:cNvPr id="5" name="Рисунок 4" descr="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3920" y="0"/>
            <a:ext cx="72008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Асия\Desktop\Центр16-17\НПК с УТ 2.0 с Акмалов\апритов\130440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3571882"/>
            <a:ext cx="1538288" cy="1025525"/>
          </a:xfrm>
          <a:prstGeom prst="rect">
            <a:avLst/>
          </a:prstGeom>
          <a:noFill/>
        </p:spPr>
      </p:pic>
      <p:pic>
        <p:nvPicPr>
          <p:cNvPr id="2052" name="Picture 4" descr="C:\Users\Асия\Desktop\Центр16-17\НПК с УТ 2.0 с Акмалов\апритов\13265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4000510"/>
            <a:ext cx="1522403" cy="1014935"/>
          </a:xfrm>
          <a:prstGeom prst="rect">
            <a:avLst/>
          </a:prstGeom>
          <a:noFill/>
        </p:spPr>
      </p:pic>
      <p:pic>
        <p:nvPicPr>
          <p:cNvPr id="2053" name="Picture 5" descr="C:\Users\Асия\Desktop\Центр16-17\НПК с УТ 2.0 с Акмалов\апритов\47090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3571882"/>
            <a:ext cx="1473170" cy="982113"/>
          </a:xfrm>
          <a:prstGeom prst="rect">
            <a:avLst/>
          </a:prstGeom>
          <a:noFill/>
        </p:spPr>
      </p:pic>
      <p:pic>
        <p:nvPicPr>
          <p:cNvPr id="2054" name="Picture 6" descr="C:\Users\Асия\Desktop\Центр16-17\НПК с УТ 2.0 с Акмалов\апритов\132652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9058" y="3929072"/>
            <a:ext cx="1500198" cy="1092645"/>
          </a:xfrm>
          <a:prstGeom prst="rect">
            <a:avLst/>
          </a:prstGeom>
          <a:noFill/>
        </p:spPr>
      </p:pic>
      <p:pic>
        <p:nvPicPr>
          <p:cNvPr id="2055" name="Picture 7" descr="C:\Users\Асия\Desktop\Центр16-17\НПК с УТ 2.0 с Акмалов\апритов\132302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29520" y="4000510"/>
            <a:ext cx="1571604" cy="10429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304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Центра:</a:t>
            </a:r>
            <a:endParaRPr lang="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4294967295"/>
          </p:nvPr>
        </p:nvSpPr>
        <p:spPr>
          <a:xfrm>
            <a:off x="458062" y="1000114"/>
            <a:ext cx="8685938" cy="355857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Открытая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городская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олимпиада для младших школьников: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«Магистр счета»;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«Техника чтения»;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«Умка» по предметам: русский язык, математика, окружающий мир, литературное чтение;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«Умка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Clever Child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по английскому языку для 1-4, 5-7 классов;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«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16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булдырабыз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по татарскому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языкознанию имени Героя России М.Р. </a:t>
            </a:r>
            <a:r>
              <a:rPr lang="ru-RU" sz="16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Ахметшина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sz="1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Республиканский</a:t>
            </a:r>
            <a:r>
              <a:rPr lang="tt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 проектов и исследовательских работ </a:t>
            </a:r>
            <a:endParaRPr lang="ru-RU" sz="16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«Юный исследователь» для 1-8 классов;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Республиканский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творческий конкурс детских коллективов 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«В созвездии А.С. Пушкина и Г. Тукая» для 1-11 классов.</a:t>
            </a:r>
            <a:endParaRPr sz="16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3</a:t>
            </a:fld>
            <a:endParaRPr lang="ru"/>
          </a:p>
        </p:txBody>
      </p:sp>
      <p:pic>
        <p:nvPicPr>
          <p:cNvPr id="5" name="Рисунок 4" descr="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3920" y="0"/>
            <a:ext cx="72008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357158" y="642924"/>
            <a:ext cx="6264696" cy="54006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Внебюджетная деятельность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Центра:</a:t>
            </a:r>
            <a:endParaRPr lang="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4294967295"/>
          </p:nvPr>
        </p:nvSpPr>
        <p:spPr>
          <a:xfrm>
            <a:off x="428596" y="785800"/>
            <a:ext cx="7757276" cy="19288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sz="1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Республиканский</a:t>
            </a:r>
            <a:r>
              <a:rPr lang="tt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 проектов и исследовательских работ </a:t>
            </a:r>
            <a:endParaRPr lang="ru-RU" sz="16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«Юный исследователь» для 1-8 классов;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Республиканский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творческий конкурс детских коллективов </a:t>
            </a:r>
          </a:p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«В созвездии А.С. Пушкина и Г. Тукая» для 1-11 классов.</a:t>
            </a:r>
            <a:endParaRPr sz="16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4</a:t>
            </a:fld>
            <a:endParaRPr lang="ru"/>
          </a:p>
        </p:txBody>
      </p:sp>
      <p:pic>
        <p:nvPicPr>
          <p:cNvPr id="5" name="Рисунок 4" descr="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3920" y="0"/>
            <a:ext cx="72008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357158" y="642924"/>
            <a:ext cx="6264696" cy="54006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sz="24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сия\Desktop\Центр16-17\НПК с УТ 2.0 с Акмалов\апритов\внебюд\13326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643188"/>
            <a:ext cx="1507308" cy="2366935"/>
          </a:xfrm>
          <a:prstGeom prst="rect">
            <a:avLst/>
          </a:prstGeom>
          <a:noFill/>
        </p:spPr>
      </p:pic>
      <p:pic>
        <p:nvPicPr>
          <p:cNvPr id="5122" name="Picture 2" descr="C:\Users\Асия\Desktop\Центр16-17\НПК с УТ 2.0 с Акмалов\апритов\внебюд\origina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96" y="2500312"/>
            <a:ext cx="1401961" cy="2492374"/>
          </a:xfrm>
          <a:prstGeom prst="rect">
            <a:avLst/>
          </a:prstGeom>
          <a:noFill/>
        </p:spPr>
      </p:pic>
      <p:pic>
        <p:nvPicPr>
          <p:cNvPr id="5125" name="Picture 5" descr="C:\Users\Асия\Desktop\Центр16-17\НПК с УТ 2.0 с Акмалов\апритов\внебюд\133267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6" y="3571882"/>
            <a:ext cx="1928826" cy="1446620"/>
          </a:xfrm>
          <a:prstGeom prst="rect">
            <a:avLst/>
          </a:prstGeom>
          <a:noFill/>
        </p:spPr>
      </p:pic>
      <p:pic>
        <p:nvPicPr>
          <p:cNvPr id="5127" name="Picture 7" descr="C:\Users\Асия\Desktop\Центр16-17\НПК с УТ 2.0 с Акмалов\апритов\132299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5984" y="3286130"/>
            <a:ext cx="2143140" cy="1422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318</Words>
  <Application>Microsoft Office PowerPoint</Application>
  <PresentationFormat>Экран (16:9)</PresentationFormat>
  <Paragraphs>42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Times New Roman</vt:lpstr>
      <vt:lpstr>Wingdings</vt:lpstr>
      <vt:lpstr>Roboto</vt:lpstr>
      <vt:lpstr>material</vt:lpstr>
      <vt:lpstr>Мероприятия Центра:</vt:lpstr>
      <vt:lpstr>Мероприятия Центра:</vt:lpstr>
      <vt:lpstr>Мероприятия Центра:</vt:lpstr>
      <vt:lpstr>Мероприятия Центра: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отчет по итогам деятельности в 2015-2016  учебном году</dc:title>
  <dc:creator>Администратор</dc:creator>
  <cp:lastModifiedBy>Администратор</cp:lastModifiedBy>
  <cp:revision>125</cp:revision>
  <dcterms:modified xsi:type="dcterms:W3CDTF">2017-05-24T06:40:30Z</dcterms:modified>
</cp:coreProperties>
</file>